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-126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Organelle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6455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u="sng" dirty="0"/>
              <a:t>Converts</a:t>
            </a:r>
            <a:r>
              <a:rPr lang="en-US" sz="2800" dirty="0"/>
              <a:t> the nutrients the cell intakes to usable </a:t>
            </a:r>
            <a:r>
              <a:rPr lang="en-US" sz="2800" u="sng" dirty="0"/>
              <a:t>energy</a:t>
            </a:r>
          </a:p>
          <a:p>
            <a:r>
              <a:rPr lang="en-US" sz="2800" dirty="0"/>
              <a:t>It is folded and kidney bean shaped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84564" y="2904405"/>
            <a:ext cx="3552948" cy="3679275"/>
          </a:xfrm>
          <a:prstGeom prst="rect">
            <a:avLst/>
          </a:prstGeom>
          <a:ln w="38100" cap="sq">
            <a:solidFill>
              <a:srgbClr val="FFCD2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478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Lacks</a:t>
            </a:r>
            <a:r>
              <a:rPr lang="en-US" sz="2800" u="sng" dirty="0"/>
              <a:t> Ribosomes</a:t>
            </a:r>
          </a:p>
          <a:p>
            <a:r>
              <a:rPr lang="en-US" sz="2800" dirty="0"/>
              <a:t>Acts as a storage area for </a:t>
            </a:r>
            <a:r>
              <a:rPr lang="en-US" sz="2800" u="sng" dirty="0"/>
              <a:t>proteins</a:t>
            </a:r>
            <a:r>
              <a:rPr lang="en-US" sz="2800" dirty="0"/>
              <a:t> exiting the cell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99023" y="3211398"/>
            <a:ext cx="4519296" cy="3096369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5869889" y="3738731"/>
            <a:ext cx="1008112" cy="72008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Rough 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Contains </a:t>
            </a:r>
            <a:r>
              <a:rPr lang="en-US" sz="2800" u="sng" dirty="0"/>
              <a:t>Ribosomes</a:t>
            </a:r>
          </a:p>
          <a:p>
            <a:r>
              <a:rPr lang="en-US" sz="2800" dirty="0"/>
              <a:t>Transport </a:t>
            </a:r>
            <a:r>
              <a:rPr lang="en-US" sz="2800" u="sng" dirty="0"/>
              <a:t>Proteins</a:t>
            </a:r>
            <a:r>
              <a:rPr lang="en-US" sz="2800" dirty="0"/>
              <a:t> in and out of the nucleus.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899024" y="3562687"/>
            <a:ext cx="4295775" cy="294322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8477497" y="3930022"/>
            <a:ext cx="1872208" cy="64807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4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place where </a:t>
            </a:r>
            <a:r>
              <a:rPr lang="en-US" sz="2800" u="sng" dirty="0"/>
              <a:t>RNA </a:t>
            </a:r>
            <a:r>
              <a:rPr lang="en-US" sz="2800" dirty="0"/>
              <a:t>(transcribed from DNA) is </a:t>
            </a:r>
            <a:r>
              <a:rPr lang="en-US" sz="2800" u="sng" dirty="0"/>
              <a:t>translated</a:t>
            </a:r>
            <a:r>
              <a:rPr lang="en-US" sz="2800" dirty="0"/>
              <a:t> to produce </a:t>
            </a:r>
            <a:r>
              <a:rPr lang="en-US" sz="2800" u="sng" dirty="0"/>
              <a:t>protein</a:t>
            </a:r>
          </a:p>
          <a:p>
            <a:endParaRPr lang="en-US" dirty="0"/>
          </a:p>
        </p:txBody>
      </p:sp>
      <p:pic>
        <p:nvPicPr>
          <p:cNvPr id="6146" name="Picture 2" descr="Image result for ribos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34" y="3345497"/>
            <a:ext cx="4599305" cy="307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Control center of the cell and contains the cell’s DNA</a:t>
            </a:r>
            <a:endParaRPr lang="en-US" sz="2800" dirty="0"/>
          </a:p>
        </p:txBody>
      </p:sp>
      <p:pic>
        <p:nvPicPr>
          <p:cNvPr id="1026" name="Picture 2" descr="Image result for nucl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05" y="3137998"/>
            <a:ext cx="4510209" cy="31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60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Move liquid and objects past the surface of the cell</a:t>
            </a:r>
            <a:endParaRPr lang="en-US" sz="2800" dirty="0"/>
          </a:p>
        </p:txBody>
      </p:sp>
      <p:pic>
        <p:nvPicPr>
          <p:cNvPr id="2050" name="Picture 2" descr="Image result for c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06" y="2899752"/>
            <a:ext cx="3947502" cy="347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67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Allows the cell to be mobile</a:t>
            </a:r>
          </a:p>
          <a:p>
            <a:r>
              <a:rPr lang="en-US" sz="2800" dirty="0" smtClean="0"/>
              <a:t>Provides locomotion</a:t>
            </a:r>
            <a:endParaRPr lang="en-US" sz="2800" dirty="0"/>
          </a:p>
        </p:txBody>
      </p:sp>
      <p:pic>
        <p:nvPicPr>
          <p:cNvPr id="3074" name="Picture 2" descr="Image result for flag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81" y="3354997"/>
            <a:ext cx="5151985" cy="330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40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Centriole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Used in cell division</a:t>
            </a:r>
          </a:p>
          <a:p>
            <a:r>
              <a:rPr lang="en-US" sz="2800" dirty="0" smtClean="0"/>
              <a:t>Help in the formation of spindle fibers that separate chromosomes during cell division</a:t>
            </a:r>
            <a:endParaRPr lang="en-US" sz="2800" dirty="0"/>
          </a:p>
        </p:txBody>
      </p:sp>
      <p:pic>
        <p:nvPicPr>
          <p:cNvPr id="4098" name="Picture 2" descr="Image result for function of the centri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68" y="3748453"/>
            <a:ext cx="4260117" cy="281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1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Helps maintain the shape of the plant cell</a:t>
            </a:r>
          </a:p>
          <a:p>
            <a:r>
              <a:rPr lang="en-US" sz="2800" dirty="0" smtClean="0"/>
              <a:t>Supports and strengthen plants</a:t>
            </a:r>
          </a:p>
          <a:p>
            <a:r>
              <a:rPr lang="en-US" sz="2800" dirty="0" smtClean="0"/>
              <a:t>Made of cellulose</a:t>
            </a:r>
            <a:endParaRPr lang="en-US" sz="2800" dirty="0"/>
          </a:p>
        </p:txBody>
      </p:sp>
      <p:pic>
        <p:nvPicPr>
          <p:cNvPr id="5122" name="Picture 2" descr="Image result for function of the cell w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18" y="3522531"/>
            <a:ext cx="3790828" cy="30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79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3501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Often the largest organelle found in plant cells</a:t>
            </a:r>
          </a:p>
          <a:p>
            <a:r>
              <a:rPr lang="en-US" sz="2800" dirty="0" smtClean="0"/>
              <a:t>Holds materials and wastes</a:t>
            </a:r>
          </a:p>
          <a:p>
            <a:r>
              <a:rPr lang="en-US" sz="2800" dirty="0" smtClean="0"/>
              <a:t>Maintains the proper pressure within the plant cells</a:t>
            </a:r>
            <a:endParaRPr lang="en-US" sz="2800" dirty="0"/>
          </a:p>
        </p:txBody>
      </p:sp>
      <p:pic>
        <p:nvPicPr>
          <p:cNvPr id="6146" name="Picture 2" descr="Image result for function of the vacu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52" y="3585551"/>
            <a:ext cx="4495556" cy="264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7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Ribosomes are synthesized here and then migrate to cytoplasm</a:t>
            </a:r>
            <a:endParaRPr lang="en-US" sz="2800" dirty="0"/>
          </a:p>
        </p:txBody>
      </p:sp>
      <p:pic>
        <p:nvPicPr>
          <p:cNvPr id="4" name="Picture 5" descr="nucleo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580" y="3283245"/>
            <a:ext cx="5716940" cy="2915639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75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4679" y="436540"/>
            <a:ext cx="8911687" cy="1280890"/>
          </a:xfrm>
        </p:spPr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181" y="157103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Convert light energy of the Sun into sugars that can be used by cells</a:t>
            </a:r>
            <a:endParaRPr lang="en-US" sz="2800" dirty="0"/>
          </a:p>
        </p:txBody>
      </p:sp>
      <p:pic>
        <p:nvPicPr>
          <p:cNvPr id="7170" name="Picture 2" descr="Image result for function of the chlor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13" y="2936628"/>
            <a:ext cx="5520593" cy="346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750" y="164123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Vital for photosynthesis</a:t>
            </a:r>
          </a:p>
          <a:p>
            <a:r>
              <a:rPr lang="en-US" sz="2800" dirty="0" smtClean="0"/>
              <a:t>Green in color and allows the plant to absorb energy from light</a:t>
            </a:r>
            <a:endParaRPr lang="en-US" sz="2800" dirty="0"/>
          </a:p>
        </p:txBody>
      </p:sp>
      <p:pic>
        <p:nvPicPr>
          <p:cNvPr id="8194" name="Picture 2" descr="Image result for chlorophy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091" y="3200400"/>
            <a:ext cx="4469667" cy="335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31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966" y="1688123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Site of manufacture and storage of important chemical compounds used by the cell</a:t>
            </a:r>
            <a:endParaRPr lang="en-US" sz="2800" dirty="0"/>
          </a:p>
        </p:txBody>
      </p:sp>
      <p:pic>
        <p:nvPicPr>
          <p:cNvPr id="9218" name="Picture 2" descr="Image result for plast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2852067"/>
            <a:ext cx="4223482" cy="35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856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Helps maintain the shape and structure of the nucleus</a:t>
            </a:r>
            <a:endParaRPr lang="en-US" sz="2800" dirty="0"/>
          </a:p>
        </p:txBody>
      </p:sp>
      <p:pic>
        <p:nvPicPr>
          <p:cNvPr id="1026" name="Picture 2" descr="Image result for nucleopla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15" y="3120397"/>
            <a:ext cx="43243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9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06386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u="sng" dirty="0"/>
              <a:t>Protects </a:t>
            </a:r>
            <a:r>
              <a:rPr lang="en-US" sz="2800" dirty="0"/>
              <a:t>the </a:t>
            </a:r>
            <a:r>
              <a:rPr lang="en-US" sz="2800" dirty="0" smtClean="0"/>
              <a:t>nucleus </a:t>
            </a:r>
            <a:r>
              <a:rPr lang="en-US" sz="2800" dirty="0"/>
              <a:t>from the </a:t>
            </a:r>
            <a:r>
              <a:rPr lang="en-US" sz="2800" dirty="0" smtClean="0"/>
              <a:t>cytoplasm</a:t>
            </a:r>
            <a:endParaRPr lang="en-US" sz="2800" u="sng" dirty="0"/>
          </a:p>
          <a:p>
            <a:r>
              <a:rPr lang="en-US" sz="2800" dirty="0"/>
              <a:t>Selectively </a:t>
            </a:r>
            <a:r>
              <a:rPr lang="en-US" sz="2800" u="sng" dirty="0"/>
              <a:t>Permeable-</a:t>
            </a:r>
            <a:r>
              <a:rPr lang="en-US" sz="2800" dirty="0"/>
              <a:t> controls what material moves in and out of the cell</a:t>
            </a:r>
          </a:p>
          <a:p>
            <a:endParaRPr lang="en-US" sz="2800" dirty="0"/>
          </a:p>
        </p:txBody>
      </p:sp>
      <p:pic>
        <p:nvPicPr>
          <p:cNvPr id="2050" name="Picture 2" descr="Image result for nuclear 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76" y="3505340"/>
            <a:ext cx="3662045" cy="288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69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Lysosome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992" y="1275341"/>
            <a:ext cx="8915400" cy="3777622"/>
          </a:xfrm>
        </p:spPr>
        <p:txBody>
          <a:bodyPr/>
          <a:lstStyle/>
          <a:p>
            <a:r>
              <a:rPr lang="en-US" sz="2800" dirty="0"/>
              <a:t>Form in the </a:t>
            </a:r>
            <a:r>
              <a:rPr lang="en-US" sz="2800" u="sng" dirty="0"/>
              <a:t>Golgi Apparatus</a:t>
            </a:r>
          </a:p>
          <a:p>
            <a:r>
              <a:rPr lang="en-US" sz="2800" dirty="0"/>
              <a:t>Breaks down food</a:t>
            </a:r>
          </a:p>
          <a:p>
            <a:r>
              <a:rPr lang="en-US" sz="2800" u="sng" dirty="0"/>
              <a:t>Recycle</a:t>
            </a:r>
            <a:r>
              <a:rPr lang="en-US" sz="2800" dirty="0"/>
              <a:t> older organelles</a:t>
            </a:r>
          </a:p>
          <a:p>
            <a:r>
              <a:rPr lang="en-US" sz="2800" dirty="0"/>
              <a:t>Return </a:t>
            </a:r>
            <a:r>
              <a:rPr lang="en-US" sz="2800" u="sng" dirty="0"/>
              <a:t>digested</a:t>
            </a:r>
            <a:r>
              <a:rPr lang="en-US" sz="2800" dirty="0"/>
              <a:t> components to </a:t>
            </a:r>
            <a:r>
              <a:rPr lang="en-US" sz="2800" u="sng" dirty="0"/>
              <a:t>cytoplasm</a:t>
            </a:r>
            <a:r>
              <a:rPr lang="en-US" sz="2800" dirty="0"/>
              <a:t> to be reused</a:t>
            </a:r>
          </a:p>
          <a:p>
            <a:endParaRPr lang="en-US" dirty="0"/>
          </a:p>
        </p:txBody>
      </p:sp>
      <p:pic>
        <p:nvPicPr>
          <p:cNvPr id="3074" name="Picture 2" descr="Image result for lys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60" y="3835614"/>
            <a:ext cx="4123740" cy="278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5745" y="326930"/>
            <a:ext cx="8911687" cy="1280890"/>
          </a:xfrm>
        </p:spPr>
        <p:txBody>
          <a:bodyPr/>
          <a:lstStyle/>
          <a:p>
            <a:r>
              <a:rPr lang="en-US" dirty="0" smtClean="0"/>
              <a:t>Cytoplasm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2" y="128778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Fills the space between the </a:t>
            </a:r>
            <a:r>
              <a:rPr lang="en-US" sz="2800" u="sng" dirty="0"/>
              <a:t>nucleus</a:t>
            </a:r>
            <a:r>
              <a:rPr lang="en-US" sz="2800" dirty="0"/>
              <a:t> and the </a:t>
            </a:r>
            <a:r>
              <a:rPr lang="en-US" sz="2800" u="sng" dirty="0"/>
              <a:t>cell membrane.</a:t>
            </a:r>
          </a:p>
          <a:p>
            <a:r>
              <a:rPr lang="en-US" sz="2800" dirty="0"/>
              <a:t>Fluid portion is called the </a:t>
            </a:r>
            <a:r>
              <a:rPr lang="en-US" sz="2800" u="sng" dirty="0"/>
              <a:t>cytosol</a:t>
            </a:r>
            <a:r>
              <a:rPr lang="en-US" sz="2800" dirty="0"/>
              <a:t> and is mainly water.</a:t>
            </a:r>
          </a:p>
          <a:p>
            <a:r>
              <a:rPr lang="en-US" sz="2800" dirty="0"/>
              <a:t>Site of most cell </a:t>
            </a:r>
            <a:r>
              <a:rPr lang="en-US" sz="2800" u="sng" dirty="0"/>
              <a:t>activity</a:t>
            </a:r>
            <a:r>
              <a:rPr lang="en-US" sz="2800" dirty="0"/>
              <a:t> (</a:t>
            </a:r>
            <a:r>
              <a:rPr lang="en-US" sz="2800" u="sng" dirty="0"/>
              <a:t>transports</a:t>
            </a:r>
            <a:r>
              <a:rPr lang="en-US" sz="2800" dirty="0"/>
              <a:t> materials through out the cell).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788" y="4243968"/>
            <a:ext cx="3937620" cy="236257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4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Microtubules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472" y="1568764"/>
            <a:ext cx="8915400" cy="3777622"/>
          </a:xfrm>
        </p:spPr>
        <p:txBody>
          <a:bodyPr/>
          <a:lstStyle/>
          <a:p>
            <a:r>
              <a:rPr lang="en-US" sz="2800" dirty="0"/>
              <a:t>Network of </a:t>
            </a:r>
            <a:r>
              <a:rPr lang="en-US" sz="2800" u="sng" dirty="0"/>
              <a:t>proteins</a:t>
            </a:r>
            <a:r>
              <a:rPr lang="en-US" sz="2800" dirty="0"/>
              <a:t> that give the cell </a:t>
            </a:r>
            <a:r>
              <a:rPr lang="en-US" sz="2800" u="sng" dirty="0"/>
              <a:t>support</a:t>
            </a:r>
          </a:p>
          <a:p>
            <a:r>
              <a:rPr lang="en-US" sz="2800" dirty="0"/>
              <a:t>Found in the cytoplasm</a:t>
            </a:r>
          </a:p>
          <a:p>
            <a:r>
              <a:rPr lang="en-US" sz="2800" dirty="0"/>
              <a:t>Gives the cell its </a:t>
            </a:r>
            <a:r>
              <a:rPr lang="en-US" sz="2800" u="sng" dirty="0"/>
              <a:t>shape</a:t>
            </a:r>
            <a:r>
              <a:rPr lang="en-US" sz="2800" dirty="0"/>
              <a:t> and mobility</a:t>
            </a:r>
          </a:p>
          <a:p>
            <a:endParaRPr lang="en-US" dirty="0"/>
          </a:p>
        </p:txBody>
      </p:sp>
      <p:pic>
        <p:nvPicPr>
          <p:cNvPr id="4098" name="Picture 2" descr="Image result for microtubules in animal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654" y="3457575"/>
            <a:ext cx="4281109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9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Membrane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64555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u="sng" dirty="0"/>
              <a:t>Protects </a:t>
            </a:r>
            <a:r>
              <a:rPr lang="en-US" sz="2800" dirty="0"/>
              <a:t>the cell from the outside </a:t>
            </a:r>
            <a:r>
              <a:rPr lang="en-US" sz="2800" u="sng" dirty="0"/>
              <a:t>environment</a:t>
            </a:r>
          </a:p>
          <a:p>
            <a:r>
              <a:rPr lang="en-US" sz="2800" dirty="0"/>
              <a:t>Selectively </a:t>
            </a:r>
            <a:r>
              <a:rPr lang="en-US" sz="2800" u="sng" dirty="0"/>
              <a:t>Permeable-</a:t>
            </a:r>
            <a:r>
              <a:rPr lang="en-US" sz="2800" dirty="0"/>
              <a:t> controls what material moves in and out of the cell</a:t>
            </a:r>
          </a:p>
          <a:p>
            <a:pPr lvl="1"/>
            <a:r>
              <a:rPr lang="en-US" sz="2800" dirty="0"/>
              <a:t>Acts like a gatekeeper </a:t>
            </a:r>
          </a:p>
        </p:txBody>
      </p:sp>
      <p:pic>
        <p:nvPicPr>
          <p:cNvPr id="4" name="Picture 4" descr="cell 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4889" y="3434357"/>
            <a:ext cx="5461796" cy="3215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6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Condensed </a:t>
            </a:r>
            <a:r>
              <a:rPr lang="en-US" sz="2800" u="sng" dirty="0"/>
              <a:t>membrane</a:t>
            </a:r>
            <a:r>
              <a:rPr lang="en-US" sz="2800" dirty="0"/>
              <a:t>-enclosed spaces that </a:t>
            </a:r>
            <a:r>
              <a:rPr lang="en-US" sz="2800" u="sng" dirty="0"/>
              <a:t>process</a:t>
            </a:r>
            <a:r>
              <a:rPr lang="en-US" sz="2800" dirty="0"/>
              <a:t>, </a:t>
            </a:r>
            <a:r>
              <a:rPr lang="en-US" sz="2800" u="sng" dirty="0"/>
              <a:t>sort </a:t>
            </a:r>
            <a:r>
              <a:rPr lang="en-US" sz="2800" dirty="0"/>
              <a:t>and </a:t>
            </a:r>
            <a:r>
              <a:rPr lang="en-US" sz="2800" u="sng" dirty="0"/>
              <a:t>deliver</a:t>
            </a:r>
            <a:r>
              <a:rPr lang="en-US" sz="2800" dirty="0"/>
              <a:t> proteins created in the ribosomes on the </a:t>
            </a:r>
            <a:r>
              <a:rPr lang="en-US" sz="2800" u="sng" dirty="0"/>
              <a:t>ER</a:t>
            </a:r>
          </a:p>
          <a:p>
            <a:endParaRPr lang="en-US" dirty="0"/>
          </a:p>
        </p:txBody>
      </p:sp>
      <p:pic>
        <p:nvPicPr>
          <p:cNvPr id="5122" name="Picture 2" descr="Image result for golgi appar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5" y="3321602"/>
            <a:ext cx="2999105" cy="34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353</Words>
  <Application>Microsoft Office PowerPoint</Application>
  <PresentationFormat>Custom</PresentationFormat>
  <Paragraphs>63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Wisp</vt:lpstr>
      <vt:lpstr>Organelle Functions</vt:lpstr>
      <vt:lpstr>Nucleolus</vt:lpstr>
      <vt:lpstr>Nucleoplasm</vt:lpstr>
      <vt:lpstr>Nuclear Membrane</vt:lpstr>
      <vt:lpstr>Lysosome</vt:lpstr>
      <vt:lpstr>Cytoplasm</vt:lpstr>
      <vt:lpstr>Microtubules</vt:lpstr>
      <vt:lpstr>Cell Membrane</vt:lpstr>
      <vt:lpstr>Golgi Apparatus</vt:lpstr>
      <vt:lpstr>Mitochondria</vt:lpstr>
      <vt:lpstr>Smooth ER</vt:lpstr>
      <vt:lpstr>Rough ER</vt:lpstr>
      <vt:lpstr>Ribosome</vt:lpstr>
      <vt:lpstr>Nucleus</vt:lpstr>
      <vt:lpstr>Cilia</vt:lpstr>
      <vt:lpstr>Flagella</vt:lpstr>
      <vt:lpstr>Centriole</vt:lpstr>
      <vt:lpstr>Cell wall</vt:lpstr>
      <vt:lpstr>Vacuole</vt:lpstr>
      <vt:lpstr>Chloroplast</vt:lpstr>
      <vt:lpstr>Chlorophyll</vt:lpstr>
      <vt:lpstr>Plastid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Organelle Functions</dc:title>
  <dc:creator>Jennifer Soehner</dc:creator>
  <cp:lastModifiedBy>Soehner.3@gmail.com</cp:lastModifiedBy>
  <cp:revision>8</cp:revision>
  <dcterms:created xsi:type="dcterms:W3CDTF">2016-08-26T12:16:44Z</dcterms:created>
  <dcterms:modified xsi:type="dcterms:W3CDTF">2016-08-28T19:03:31Z</dcterms:modified>
</cp:coreProperties>
</file>