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Garamond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aramond-bold.fntdata"/><Relationship Id="rId14" Type="http://schemas.openxmlformats.org/officeDocument/2006/relationships/font" Target="fonts/Garamond-regular.fntdata"/><Relationship Id="rId17" Type="http://schemas.openxmlformats.org/officeDocument/2006/relationships/font" Target="fonts/Garamond-boldItalic.fntdata"/><Relationship Id="rId16" Type="http://schemas.openxmlformats.org/officeDocument/2006/relationships/font" Target="fonts/Garamon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descr="HD-PanelTitleR1.png" id="18" name="Google Shape;18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0" name="Google Shape;2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1" name="Google Shape;2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b="0" i="0" sz="5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11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3" name="Google Shape;113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0" name="Google Shape;120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8" name="Google Shape;128;p16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3" name="Google Shape;143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4" name="Google Shape;144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5" name="Google Shape;145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672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672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i="0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" name="Google Shape;80;p10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descr="HD-PanelContent.png" id="7" name="Google Shape;7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9" name="Google Shape;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" name="Google Shape;10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b="0" i="0" lang="en-US" sz="5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Darwin’s Voyage of Discovery</a:t>
            </a:r>
            <a:endParaRPr b="0" i="0" sz="5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" name="Google Shape;152;p19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Epic Journey</a:t>
            </a:r>
            <a:endParaRPr b="0" i="0" sz="4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Charles Darwin was born in England on February 12, 1809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Grew up during a time when the scientific view of the natural world was shifting</a:t>
            </a:r>
            <a:endParaRPr/>
          </a:p>
          <a:p>
            <a:pPr indent="-285750" lvl="2" marL="120015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Geologists were suggesting that Earth was ancient and changed over time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Developed a theory of biological evolution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Evolution = change over time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Explains how modern organisms evolved over long periods of time through descent from common ancestors</a:t>
            </a:r>
            <a:endParaRPr/>
          </a:p>
          <a:p>
            <a:pPr indent="-13970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Epic Journey</a:t>
            </a:r>
            <a:endParaRPr b="0" i="0" sz="4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HMS Beagle’s 5 year voyage started in 1831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Captain and his crew were mapping the coastline of South America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Darwin planned to collect specimens of plants and animals</a:t>
            </a:r>
            <a:endParaRPr b="0" i="0" sz="20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http://i.dailymail.co.uk/i/pix/2008/11/11/article-1084712-026E5D5C000005DC-735_468x286.jpg"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7149" y="4002758"/>
            <a:ext cx="4457700" cy="272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Observations Aboard the Beagle</a:t>
            </a:r>
            <a:endParaRPr b="0" i="0" sz="4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In a day trip to the Brazilian forest, he collected 68 species of beetles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Filled notebooks full of observations about the characteristics and habitats of different species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Noticed three distinctive patterns: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Species vary globally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Species vary locally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Species vary over time</a:t>
            </a:r>
            <a:endParaRPr b="0" i="0" sz="20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http://venetianred.files.wordpress.com/2010/04/hooke2.jpg" id="172" name="Google Shape;1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801075" y="3267360"/>
            <a:ext cx="2904314" cy="3893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Species Vary Globally</a:t>
            </a:r>
            <a:endParaRPr b="0" i="0" sz="4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Visited South America, Australia and Africa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Found flightless, ground dwelling birds in South America</a:t>
            </a:r>
            <a:endParaRPr/>
          </a:p>
          <a:p>
            <a:pPr indent="-285750" lvl="2" marL="120015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Rheas (look like Ostriches) live only in South America</a:t>
            </a:r>
            <a:endParaRPr/>
          </a:p>
          <a:p>
            <a:pPr indent="-285750" lvl="2" marL="120015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Ostriches only live in Africa</a:t>
            </a:r>
            <a:endParaRPr/>
          </a:p>
          <a:p>
            <a:pPr indent="-285750" lvl="2" marL="120015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Emu live in </a:t>
            </a:r>
            <a:r>
              <a:rPr lang="en-US"/>
              <a:t>Australia</a:t>
            </a:r>
            <a:endParaRPr b="0" i="0" sz="1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Found that different species (even similar ones) inhabited separate habitats around the globe (even similar habitats)</a:t>
            </a:r>
            <a:endParaRPr/>
          </a:p>
          <a:p>
            <a: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http://carolinabirds.org/People/TimmClaudioLG/Rhea,_Greater_male_ClaudioTimm.jpg"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2325" y="385737"/>
            <a:ext cx="2097109" cy="1572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.livescience.com/images/i/000/037/144/original/ostrich.jpg?1361827430" id="180" name="Google Shape;18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15096" y="1958569"/>
            <a:ext cx="2148927" cy="1472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.thingpic.com/images/3n/k4VT3mS3RCvxqBjGgDRP2QyX.jpeg" id="181" name="Google Shape;18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8177" y="3306081"/>
            <a:ext cx="1933837" cy="141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Species Vary Globally</a:t>
            </a:r>
            <a:endParaRPr b="0" i="0" sz="4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Other things he noticed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Rabbits and other species living in European grasslands were not found in South America or Australia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Australia’s grasslands had animals found nowhere else</a:t>
            </a:r>
            <a:endParaRPr/>
          </a:p>
          <a:p>
            <a:pPr indent="-285750" lvl="2" marL="120015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Kangaroos</a:t>
            </a:r>
            <a:endParaRPr b="0" i="0" sz="1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http://images.nationalgeographic.com/wpf/media-live/photos/000/005/cache/gray-kangaroo_554_600x450.jpg" id="188" name="Google Shape;18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4110" y="3648581"/>
            <a:ext cx="3755484" cy="2816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Species Vary Locally</a:t>
            </a:r>
            <a:endParaRPr b="0" i="0" sz="4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Discovered that two species of Rheas living in South America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One lived in Argentina’s Grasslands and the other lived in the colder, harsher grass and scrubland to the south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Noticed that different, yet related, animals species often occupied different habitats within a local area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Other different species 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Tortoises, mockingbirds, finches</a:t>
            </a:r>
            <a:endParaRPr b="0" i="0" sz="20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http://3.bp.blogspot.com/_4DvUdXoHRrs/S6ohn_kbtII/AAAAAAAABco/MbGA9nmvU1c/s1600/3subspecies.gif" id="195" name="Google Shape;1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1343" y="4773166"/>
            <a:ext cx="4779398" cy="137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Species Vary Over Time</a:t>
            </a:r>
            <a:endParaRPr b="0" i="0" sz="4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Darwin also collected fossils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Noticed that some fossils of extinct animals were similar to living species</a:t>
            </a:r>
            <a:endParaRPr/>
          </a:p>
          <a:p>
            <a:pPr indent="-285750" lvl="2" marL="120015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Collected long-extinct glyptodont that was very similar to the armadillo</a:t>
            </a:r>
            <a:endParaRPr b="0" i="0" sz="1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http://4.bp.blogspot.com/_GHnh3ILnSo4/SlUHJ1j59oI/AAAAAAAAA1k/5Dl6UyNuOf0/s400/glip.jpg" id="202" name="Google Shape;20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88" y="4007508"/>
            <a:ext cx="3347343" cy="2560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answersafrica.com/wp-content/uploads/2013/07/armadillo.jpg" id="203" name="Google Shape;20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5501" y="4445390"/>
            <a:ext cx="3958953" cy="22258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a/a4/Glyptodon-1.jpg" id="204" name="Google Shape;20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7402" y="4250648"/>
            <a:ext cx="3359627" cy="1625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Putting the Pieces Together</a:t>
            </a:r>
            <a:endParaRPr b="0" i="0" sz="4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Darwin was stunned by his findings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He began to wonder if different Galapagos species might have evolved from South American ancestors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He spent years researching and filling notebooks with ideas about species and evolution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 evidence suggest that species are not fixed and that they could change by some natural process</a:t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